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8"/>
  </p:notesMasterIdLst>
  <p:handoutMasterIdLst>
    <p:handoutMasterId r:id="rId9"/>
  </p:handoutMasterIdLst>
  <p:sldIdLst>
    <p:sldId id="268" r:id="rId4"/>
    <p:sldId id="280" r:id="rId5"/>
    <p:sldId id="279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1DA00E-84EE-6411-8EA3-AEE42A752199}" name="Joy Parvin" initials="JP" userId="S::joy.parvin@york.ac.uk::9924d99d-3d87-4eac-a28f-bcc568106a84" providerId="AD"/>
  <p188:author id="{16094729-D90A-E56A-319C-79C8D2F1444C}" name="Mackayla Millar" initials="MM" userId="2ffc6d3e033eb2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19" autoAdjust="0"/>
    <p:restoredTop sz="86808" autoAdjust="0"/>
  </p:normalViewPr>
  <p:slideViewPr>
    <p:cSldViewPr snapToGrid="0" snapToObjects="1">
      <p:cViewPr varScale="1">
        <p:scale>
          <a:sx n="76" d="100"/>
          <a:sy n="76" d="100"/>
        </p:scale>
        <p:origin x="12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AA39-731A-48C4-B182-79B6C3B8D6C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7D091-8792-4137-9DBE-B77826A20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6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458A-6E40-40D7-8975-3EB65DD87C5A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6680-7ADA-40AF-81D9-872AF6F4A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3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46680-7ADA-40AF-81D9-872AF6F4A8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6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22" y="2792185"/>
            <a:ext cx="6858000" cy="18745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837714" y="1240972"/>
            <a:ext cx="1306286" cy="4976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 Capital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Skills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Reputation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STEM Careers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Community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Raising Aspirations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Ambassadors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Staff Development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5575" y="365126"/>
            <a:ext cx="753518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AutoShape 2" descr="Small Twitter Logo - LogoDix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Small Twitter Logo - LogoDix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24" name="Footer Placeholder 3"/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" descr="CIEC Twitter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Link icon Royalty Free Vector Image - VectorStock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4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5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8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0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0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4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4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45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8D29-494A-E449-82FF-9D3FE746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78491-D1C1-C443-9837-BA6245FC8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060B-1B61-DF4D-B28E-694420B6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DE2E-5999-5B4F-9600-D4C781E3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96B76-D2C5-F14D-A113-BB9D48F3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37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B073-5801-CA41-ADC2-68DA00D2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5D35D-52BD-824A-9780-DCAE9D86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620" y="17240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602CC-2AC1-8445-BA1D-7D023A1F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0E2F0-6495-B342-8B78-C88944B5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1440C-85B1-024E-ABBE-6C2526C0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0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B281-608F-A04E-9A6D-1117DFC2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B74C-0875-B742-AE2B-05E656B05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C839-896C-344B-AD4D-52AB4498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1025-409B-0F40-990C-04850258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F257-3F09-E342-B464-4C587489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907B-DA07-8249-AFCE-C1386F64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8A570-1D82-E74E-AEC5-5B0129D17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838B5-420A-DF46-83E1-D5485B3B5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E8330-2EA7-CE4C-BCD7-3C825E97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5C8EB-73C2-CA4F-8B61-252451E4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0FBDC-CA42-2E40-BA31-0546A68B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DAF2-B095-DA4B-B320-21C1AF6E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2508A-1DDB-4E41-BC8A-327A0A8C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CBB52-0028-7B41-AEB3-2A3630BD3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D3F7B-108C-AD4F-A8BA-AADE1B8F4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9D1C3-6365-D042-AA2B-2244C417E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27F82-5D9E-284B-9723-9DF89F68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AA34C-E998-6E41-B435-0F872EAA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214C7-6833-0448-918F-9A17AEF0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DC76-090B-2C41-82C5-19D39512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69CD4-358D-2D41-B241-BDBC7F26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1611B-34C6-574C-AD3D-A1268669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A9A10-70FD-434F-929D-1E866AD5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5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DB2BB-4C14-CB46-8FD2-17CAA8FD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1857F-342F-5D47-B23E-F19AD63D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0C5AC-1A05-3D4F-B8BA-5A6153A4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56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3C2E-4FF1-154D-930C-852E5971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D7D9-D40F-9148-A678-54541B20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0994C-6ED4-5042-A27D-3F3459018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80DA7-ABD3-6D40-837C-8BB25A66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003A-28D7-A442-AE64-7E51806F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0E271-8525-164A-9FA9-019DAC3A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83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401-4D99-9D43-8620-6AF7DA88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10E88-31F2-9B4A-A063-3F823BB35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E569D-2FF3-C548-B595-F0BD33674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04BCC-79B5-244A-B420-9D05F44A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AAB88-5C82-574E-AD09-39F8D174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BAF8A-E50B-2245-940E-B06470E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7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A6F8-EF4D-E74A-8951-7414908A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3D757-40FF-7544-BDF0-23B1EEC75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7620" y="17240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C1EAE-BD96-374E-B852-9FEEEA93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76CAC-394F-5648-BF24-86BD0F3E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412B-3CF7-4B4A-936D-3DCAB545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38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81280-D413-724A-9E0E-7DC5B3739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FE50C-F73A-E242-8C42-286877390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988B1-4251-5A4B-A1F1-EC5F276C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2818A-94B1-434D-817D-B2243260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8B38C-0788-2049-A3AA-081AD928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8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8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9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8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l="29923" t="21438" r="18380" b="10977"/>
          <a:stretch/>
        </p:blipFill>
        <p:spPr>
          <a:xfrm>
            <a:off x="-123986" y="-108488"/>
            <a:ext cx="9267986" cy="69432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394129" y="0"/>
            <a:ext cx="57498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949" y="3293389"/>
            <a:ext cx="6881247" cy="354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/>
          <a:srcRect l="33920" t="26430" r="43520" b="15943"/>
          <a:stretch/>
        </p:blipFill>
        <p:spPr>
          <a:xfrm rot="10800000">
            <a:off x="4293030" y="-108488"/>
            <a:ext cx="4850969" cy="69664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285641" y="-108488"/>
            <a:ext cx="1007389" cy="10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16" name="Footer Placeholder 3"/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2" descr="CIEC Twitter"/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Link icon Royalty Free Vector Image - VectorStock"/>
            <p:cNvPicPr/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217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1AEFBA9-CC52-D242-BAEF-BA5E7EA1C228}"/>
              </a:ext>
            </a:extLst>
          </p:cNvPr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BF48B3EB-CAA4-634C-8DA5-3577A99DC7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2" descr="CIEC Twitter">
              <a:extLst>
                <a:ext uri="{FF2B5EF4-FFF2-40B4-BE49-F238E27FC236}">
                  <a16:creationId xmlns:a16="http://schemas.microsoft.com/office/drawing/2014/main" id="{B4A0185C-C26D-F24B-B1B4-53D62B25FB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Link icon Royalty Free Vector Image - VectorStock">
              <a:extLst>
                <a:ext uri="{FF2B5EF4-FFF2-40B4-BE49-F238E27FC236}">
                  <a16:creationId xmlns:a16="http://schemas.microsoft.com/office/drawing/2014/main" id="{5AF87F48-3FFE-004B-AE61-5597AD182C3A}"/>
                </a:ext>
              </a:extLst>
            </p:cNvPr>
            <p:cNvPicPr/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32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ciec.org.uk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4BAAD-1FB2-A03A-6705-625DC5C0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414" y="2033752"/>
            <a:ext cx="5285696" cy="151946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+mn-lt"/>
                <a:cs typeface="Arial" panose="020B0604020202020204" pitchFamily="34" charset="0"/>
              </a:rPr>
              <a:t>CENTRE </a:t>
            </a:r>
            <a:r>
              <a:rPr lang="en-GB" sz="3200" b="1" i="1" dirty="0">
                <a:latin typeface="+mn-lt"/>
                <a:cs typeface="Arial" panose="020B0604020202020204" pitchFamily="34" charset="0"/>
              </a:rPr>
              <a:t>for</a:t>
            </a:r>
            <a:r>
              <a:rPr lang="en-GB" sz="3200" b="1" dirty="0">
                <a:latin typeface="+mn-lt"/>
                <a:cs typeface="Arial" panose="020B0604020202020204" pitchFamily="34" charset="0"/>
              </a:rPr>
              <a:t> INDUSTRY</a:t>
            </a:r>
            <a:br>
              <a:rPr lang="en-GB" sz="3200" dirty="0">
                <a:latin typeface="+mn-lt"/>
                <a:cs typeface="Arial" panose="020B0604020202020204" pitchFamily="34" charset="0"/>
              </a:rPr>
            </a:br>
            <a:r>
              <a:rPr lang="en-GB" sz="3200" b="1" dirty="0">
                <a:latin typeface="+mn-lt"/>
                <a:cs typeface="Arial" panose="020B0604020202020204" pitchFamily="34" charset="0"/>
              </a:rPr>
              <a:t>EDUCATION COLLABORATION</a:t>
            </a:r>
            <a:endParaRPr lang="en-GB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DAACA-C782-BFDE-86E9-CEACFEB55311}"/>
              </a:ext>
            </a:extLst>
          </p:cNvPr>
          <p:cNvSpPr txBox="1"/>
          <p:nvPr/>
        </p:nvSpPr>
        <p:spPr>
          <a:xfrm>
            <a:off x="1360183" y="3852191"/>
            <a:ext cx="562415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fuel: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beam</a:t>
            </a:r>
            <a:endParaRPr lang="en-GB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39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14C00-357D-E74E-E6DB-AA6265F0587F}"/>
              </a:ext>
            </a:extLst>
          </p:cNvPr>
          <p:cNvSpPr txBox="1"/>
          <p:nvPr/>
        </p:nvSpPr>
        <p:spPr>
          <a:xfrm>
            <a:off x="247390" y="293077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Fuel cells</a:t>
            </a:r>
          </a:p>
        </p:txBody>
      </p:sp>
      <p:pic>
        <p:nvPicPr>
          <p:cNvPr id="4" name="Picture 3" descr="A person holding a machine&#10;&#10;Description automatically generated">
            <a:extLst>
              <a:ext uri="{FF2B5EF4-FFF2-40B4-BE49-F238E27FC236}">
                <a16:creationId xmlns:a16="http://schemas.microsoft.com/office/drawing/2014/main" id="{333CD544-B0AC-983D-0A8C-6D756EAF0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90" r="17539"/>
          <a:stretch/>
        </p:blipFill>
        <p:spPr>
          <a:xfrm>
            <a:off x="5543110" y="227124"/>
            <a:ext cx="2349071" cy="239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10F22-B463-F8B2-4015-AEFD2860366F}"/>
              </a:ext>
            </a:extLst>
          </p:cNvPr>
          <p:cNvSpPr txBox="1"/>
          <p:nvPr/>
        </p:nvSpPr>
        <p:spPr>
          <a:xfrm>
            <a:off x="3893990" y="1166934"/>
            <a:ext cx="1571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fuel cells stacked together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0FDC50-54FB-2BDF-E41B-280CD3C7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10" y="3240778"/>
            <a:ext cx="3296585" cy="247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58C1B3-1AD8-167C-0BEE-D040E3963B98}"/>
              </a:ext>
            </a:extLst>
          </p:cNvPr>
          <p:cNvSpPr txBox="1"/>
          <p:nvPr/>
        </p:nvSpPr>
        <p:spPr>
          <a:xfrm>
            <a:off x="5465036" y="2918401"/>
            <a:ext cx="3390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fuel cells stack inside a vehicle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49991-B8A1-57E0-D76F-C5A77BC95B58}"/>
              </a:ext>
            </a:extLst>
          </p:cNvPr>
          <p:cNvSpPr txBox="1"/>
          <p:nvPr/>
        </p:nvSpPr>
        <p:spPr>
          <a:xfrm>
            <a:off x="330182" y="2902224"/>
            <a:ext cx="4524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model of fuel cells and hydrogen storage in a vehicle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8FD22F16-AA3D-D636-1470-336D0A53E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9"/>
          <a:stretch/>
        </p:blipFill>
        <p:spPr bwMode="auto">
          <a:xfrm>
            <a:off x="368429" y="3240779"/>
            <a:ext cx="4363924" cy="247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DA4675-141C-A67B-ACC1-D612A86E5C54}"/>
              </a:ext>
            </a:extLst>
          </p:cNvPr>
          <p:cNvCxnSpPr>
            <a:cxnSpLocks/>
          </p:cNvCxnSpPr>
          <p:nvPr/>
        </p:nvCxnSpPr>
        <p:spPr>
          <a:xfrm flipV="1">
            <a:off x="2288118" y="4976602"/>
            <a:ext cx="0" cy="95467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4187D4-CA3A-75A0-B75A-EA6C6F32914C}"/>
              </a:ext>
            </a:extLst>
          </p:cNvPr>
          <p:cNvSpPr txBox="1"/>
          <p:nvPr/>
        </p:nvSpPr>
        <p:spPr>
          <a:xfrm>
            <a:off x="1830958" y="5882493"/>
            <a:ext cx="9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hydrogen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E40B65-E0E9-9FA9-0E38-DFF6359BAF4D}"/>
              </a:ext>
            </a:extLst>
          </p:cNvPr>
          <p:cNvSpPr txBox="1"/>
          <p:nvPr/>
        </p:nvSpPr>
        <p:spPr>
          <a:xfrm>
            <a:off x="3323623" y="5898487"/>
            <a:ext cx="1203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fuel cell stack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B978BD-9E87-D47A-F320-707A38CDDCA8}"/>
              </a:ext>
            </a:extLst>
          </p:cNvPr>
          <p:cNvCxnSpPr>
            <a:cxnSpLocks/>
          </p:cNvCxnSpPr>
          <p:nvPr/>
        </p:nvCxnSpPr>
        <p:spPr>
          <a:xfrm flipV="1">
            <a:off x="3799979" y="4651667"/>
            <a:ext cx="0" cy="127960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0C7A12-6E92-9F24-4F25-3A7E1804F86B}"/>
              </a:ext>
            </a:extLst>
          </p:cNvPr>
          <p:cNvSpPr txBox="1"/>
          <p:nvPr/>
        </p:nvSpPr>
        <p:spPr>
          <a:xfrm>
            <a:off x="7231530" y="5905884"/>
            <a:ext cx="1203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fuel cells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AC3815-3C47-8F53-76B4-46ECE32519EF}"/>
              </a:ext>
            </a:extLst>
          </p:cNvPr>
          <p:cNvCxnSpPr>
            <a:cxnSpLocks/>
          </p:cNvCxnSpPr>
          <p:nvPr/>
        </p:nvCxnSpPr>
        <p:spPr>
          <a:xfrm flipV="1">
            <a:off x="7634255" y="4336799"/>
            <a:ext cx="0" cy="159447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6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72320-268B-6341-3AFA-DF9A85DD9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86"/>
          <a:stretch/>
        </p:blipFill>
        <p:spPr>
          <a:xfrm>
            <a:off x="1030301" y="1652954"/>
            <a:ext cx="7083398" cy="3511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D3EABB-C93F-E6AD-A4C6-E09745707928}"/>
              </a:ext>
            </a:extLst>
          </p:cNvPr>
          <p:cNvSpPr txBox="1"/>
          <p:nvPr/>
        </p:nvSpPr>
        <p:spPr>
          <a:xfrm>
            <a:off x="247390" y="293077"/>
            <a:ext cx="3879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 hydrogen fuel cell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CAFE4-6141-76B7-0FED-2973ACE48565}"/>
              </a:ext>
            </a:extLst>
          </p:cNvPr>
          <p:cNvSpPr/>
          <p:nvPr/>
        </p:nvSpPr>
        <p:spPr>
          <a:xfrm>
            <a:off x="1800026" y="2095108"/>
            <a:ext cx="774700" cy="165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4A4C8-31D4-FF80-865C-D17CEC27DB63}"/>
              </a:ext>
            </a:extLst>
          </p:cNvPr>
          <p:cNvSpPr/>
          <p:nvPr/>
        </p:nvSpPr>
        <p:spPr>
          <a:xfrm>
            <a:off x="7377099" y="4419208"/>
            <a:ext cx="560401" cy="165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6F7C74-F039-B630-7D72-3F9626EAB18F}"/>
              </a:ext>
            </a:extLst>
          </p:cNvPr>
          <p:cNvSpPr/>
          <p:nvPr/>
        </p:nvSpPr>
        <p:spPr>
          <a:xfrm>
            <a:off x="5346700" y="1858639"/>
            <a:ext cx="774700" cy="165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F8D3A-D7DD-B896-9987-82F2D6B554AC}"/>
              </a:ext>
            </a:extLst>
          </p:cNvPr>
          <p:cNvSpPr/>
          <p:nvPr/>
        </p:nvSpPr>
        <p:spPr>
          <a:xfrm>
            <a:off x="4572000" y="2064324"/>
            <a:ext cx="774700" cy="165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D42042-99EB-7622-E6F7-16F71F8222F6}"/>
              </a:ext>
            </a:extLst>
          </p:cNvPr>
          <p:cNvSpPr/>
          <p:nvPr/>
        </p:nvSpPr>
        <p:spPr>
          <a:xfrm>
            <a:off x="3133618" y="4574426"/>
            <a:ext cx="993745" cy="165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Separating plate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C1201-05D6-002B-72F2-6E821A6AF08C}"/>
              </a:ext>
            </a:extLst>
          </p:cNvPr>
          <p:cNvSpPr/>
          <p:nvPr/>
        </p:nvSpPr>
        <p:spPr>
          <a:xfrm>
            <a:off x="4334371" y="1987214"/>
            <a:ext cx="1249957" cy="165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and catalyst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7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3;p12">
            <a:extLst>
              <a:ext uri="{FF2B5EF4-FFF2-40B4-BE49-F238E27FC236}">
                <a16:creationId xmlns:a16="http://schemas.microsoft.com/office/drawing/2014/main" id="{BBD29672-7917-BCCC-CD90-5A02777D9C17}"/>
              </a:ext>
            </a:extLst>
          </p:cNvPr>
          <p:cNvSpPr/>
          <p:nvPr/>
        </p:nvSpPr>
        <p:spPr>
          <a:xfrm>
            <a:off x="3858523" y="4275336"/>
            <a:ext cx="17378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www.ciec.org.uk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64;p12">
            <a:extLst>
              <a:ext uri="{FF2B5EF4-FFF2-40B4-BE49-F238E27FC236}">
                <a16:creationId xmlns:a16="http://schemas.microsoft.com/office/drawing/2014/main" id="{B4AA6118-4D13-2C8B-1717-0F6B222D72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4058" y="2333761"/>
            <a:ext cx="1506778" cy="1670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44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7095</TotalTime>
  <Words>55</Words>
  <Application>Microsoft Office PowerPoint</Application>
  <PresentationFormat>On-screen Show (4:3)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Custom Design</vt:lpstr>
      <vt:lpstr>1_Custom Design</vt:lpstr>
      <vt:lpstr>CENTRE for INDUSTRY EDUCATION COLLABORATION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White</dc:creator>
  <cp:lastModifiedBy>Joy Parvin</cp:lastModifiedBy>
  <cp:revision>57</cp:revision>
  <dcterms:created xsi:type="dcterms:W3CDTF">2019-03-20T13:02:04Z</dcterms:created>
  <dcterms:modified xsi:type="dcterms:W3CDTF">2024-08-16T15:24:10Z</dcterms:modified>
</cp:coreProperties>
</file>